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BE154-AC2C-44C2-BF9A-794E97398A8A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0FA1E-3ABE-43B8-9770-F83A2391A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30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8D45E-ED88-4F4C-8D7E-A5408220DC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7541-6C15-47DD-9D41-E714F8C82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DEE71-E955-44A4-B99A-B57C6C96C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56EBF-0AE4-4756-9E45-BDBD43F2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7E511-9C23-4B6A-BB37-B0F638D75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2E7B0-79D8-4685-9C00-AF2F16B5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9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7000-F502-4618-AE11-4F20C80C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6F123-4C67-4052-AAEE-AD3EAD54E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65C74-23D5-4D88-809C-A5AE8695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57EA9-62C9-4DC8-A397-5C066B24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BC8A2-F148-4607-9685-2A67E393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23EC2A-B06F-4170-848B-5D3FEA8B0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15C3B-4998-4421-9C37-522D54049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25698-9B39-47C6-9393-AC8808CD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37C1-6649-48B8-8C35-1B9442BE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B5108-4483-40FD-8DE1-093F96FC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0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1262-9A0D-49EC-A9C2-50E8D331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8D7E1-6BDC-40A1-9ED5-F453FDB33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482AF-8C90-44EC-8AF3-2C37A0C3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09BBF-D3EB-434A-BEC9-575480F1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9C744-14DB-4F7D-909E-F479C369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7F0C5-D41F-4EFE-B709-588E2415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E69E-E5C1-48BC-8D21-83D84D077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519FB-85C2-47BC-BF3C-84F88223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3D7DF-D396-4759-96C6-0476B52A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C8A55-8DFD-469B-A6FB-53DA2563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8650-6789-4E82-8DE5-D0654976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0807-7530-47EA-B534-61CD4E7B3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5670E-2070-4FB9-BC9D-FE2CC52A4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14AA9-22A4-4154-A45E-1EB0150F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531F0-A69A-40E7-ACC7-6CC2A2B8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BDD42-DDA6-4326-95EB-DF99F87F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8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BEDE-8D34-4E21-B312-62386B8D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C836F-B4EB-4E66-BA87-981AEA8A8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749CB-8838-4917-8EF8-17A4FCC52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01132-0999-4E6E-A3A7-168F47AE8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2A6B6-1873-47B8-BBE7-6D3754E30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C3EE6-D127-45BB-8637-C9A39310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E30E2-9AA9-4BFE-9DDB-A4AB6DFE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5C0260-7F39-4EDF-A733-FAB18FC4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53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27F74-7144-4F6C-91A2-3C45C9C22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E15C1-3E0B-4F65-85A7-F304DA50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390E3-E1C6-4F82-A768-6FC36D37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349F3-341A-47DD-BF9E-3AC4BA93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27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E189C-9A98-46BD-89B6-F46CA7981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EF513C-24EB-47FF-90AC-F5C13BFE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783B2-B449-4116-999F-77446388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0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0059-C83D-47FA-815B-A167F896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E2D2-88C8-4920-9AAC-DABCD63E5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B5B92-940D-4C1B-89E5-3B9681CCB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A09BA-E338-40EF-A922-306532C9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B31B5-FB03-4AA2-A375-E6C95498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3A2DC-681E-4316-AEE0-75A43B9C4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0F89-A73E-4F2E-ABC5-E0CFBD87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2C893-95A4-4AA4-8A9E-DE7A7AD3C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617FF-BC6B-4193-ACE5-DD89A266C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F4941-D06B-431F-B320-9B6EF3D8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3AC41-B555-4702-8D03-4EBD91C8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5FD25-2968-4A1C-B190-A780787A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24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CAD04-8984-45D3-80CA-5383FC75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11A6B-C611-478E-B6F0-317D2E177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05541-76A5-4A9F-9EB7-9DC2DC448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231E-7A4B-4EF1-AF7C-3F24B5E909D3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48FFB-053B-4E32-B2ED-D8A9FC16F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EDA7D-33F4-4048-B9A8-0FBCE9FBF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B798E-8C7C-4105-BE43-CFE528899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2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92075"/>
            <a:ext cx="10515600" cy="1325563"/>
          </a:xfrm>
        </p:spPr>
        <p:txBody>
          <a:bodyPr/>
          <a:lstStyle/>
          <a:p>
            <a:r>
              <a:rPr lang="en-US" b="1" dirty="0"/>
              <a:t>We are  going to “stomp” out bullying</a:t>
            </a:r>
          </a:p>
        </p:txBody>
      </p:sp>
      <p:pic>
        <p:nvPicPr>
          <p:cNvPr id="4" name="Content Placeholder 3" descr="Image result for take a stand against bullying posters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170" y="876041"/>
            <a:ext cx="6781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71C1768-441E-46AE-A466-68EA81653B6E}"/>
              </a:ext>
            </a:extLst>
          </p:cNvPr>
          <p:cNvSpPr txBox="1">
            <a:spLocks/>
          </p:cNvSpPr>
          <p:nvPr/>
        </p:nvSpPr>
        <p:spPr>
          <a:xfrm>
            <a:off x="899160" y="54326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S.T.O.M.P. Day </a:t>
            </a:r>
            <a:r>
              <a:rPr lang="en-US" b="1" dirty="0"/>
              <a:t>in  National Anti-Bullying Week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 are  going to “stomp” out bullying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 going to “stomp” out bullying</dc:title>
  <dc:creator>Helen Giblett</dc:creator>
  <cp:lastModifiedBy>Helen Giblett</cp:lastModifiedBy>
  <cp:revision>1</cp:revision>
  <dcterms:created xsi:type="dcterms:W3CDTF">2022-11-03T15:06:59Z</dcterms:created>
  <dcterms:modified xsi:type="dcterms:W3CDTF">2022-11-03T15:08:19Z</dcterms:modified>
</cp:coreProperties>
</file>