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DBE154-AC2C-44C2-BF9A-794E97398A8A}" type="datetimeFigureOut">
              <a:rPr lang="en-GB" smtClean="0"/>
              <a:t>03/11/2022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0FA1E-3ABE-43B8-9770-F83A2391AE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8306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8D45E-ED88-4F4C-8D7E-A5408220DC8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C7541-6C15-47DD-9D41-E714F8C82C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ADEE71-E955-44A4-B99A-B57C6C96CF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856EBF-0AE4-4756-9E45-BDBD43F28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E231E-7A4B-4EF1-AF7C-3F24B5E909D3}" type="datetimeFigureOut">
              <a:rPr lang="en-GB" smtClean="0"/>
              <a:t>03/11/2022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37E511-9C23-4B6A-BB37-B0F638D75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32E7B0-79D8-4685-9C00-AF2F16B55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B798E-8C7C-4105-BE43-CFE528899B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997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D7000-F502-4618-AE11-4F20C80C2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36F123-4C67-4052-AAEE-AD3EAD54E3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F65C74-23D5-4D88-809C-A5AE86954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E231E-7A4B-4EF1-AF7C-3F24B5E909D3}" type="datetimeFigureOut">
              <a:rPr lang="en-GB" smtClean="0"/>
              <a:t>03/11/2022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957EA9-62C9-4DC8-A397-5C066B24B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6BC8A2-F148-4607-9685-2A67E393F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B798E-8C7C-4105-BE43-CFE528899B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206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23EC2A-B06F-4170-848B-5D3FEA8B06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715C3B-4998-4421-9C37-522D54049F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925698-9B39-47C6-9393-AC8808CDC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E231E-7A4B-4EF1-AF7C-3F24B5E909D3}" type="datetimeFigureOut">
              <a:rPr lang="en-GB" smtClean="0"/>
              <a:t>03/11/2022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8537C1-6649-48B8-8C35-1B9442BE9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BB5108-4483-40FD-8DE1-093F96FC2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B798E-8C7C-4105-BE43-CFE528899B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500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D1262-9A0D-49EC-A9C2-50E8D3315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88D7E1-6BDC-40A1-9ED5-F453FDB335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A482AF-8C90-44EC-8AF3-2C37A0C35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E231E-7A4B-4EF1-AF7C-3F24B5E909D3}" type="datetimeFigureOut">
              <a:rPr lang="en-GB" smtClean="0"/>
              <a:t>03/11/2022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A09BBF-D3EB-434A-BEC9-575480F1F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9C744-14DB-4F7D-909E-F479C369F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B798E-8C7C-4105-BE43-CFE528899B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5132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7F0C5-D41F-4EFE-B709-588E2415E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06E69E-E5C1-48BC-8D21-83D84D0776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C519FB-85C2-47BC-BF3C-84F882231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E231E-7A4B-4EF1-AF7C-3F24B5E909D3}" type="datetimeFigureOut">
              <a:rPr lang="en-GB" smtClean="0"/>
              <a:t>03/11/2022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63D7DF-D396-4759-96C6-0476B52A6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3C8A55-8DFD-469B-A6FB-53DA25630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B798E-8C7C-4105-BE43-CFE528899B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52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88650-6789-4E82-8DE5-D0654976E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80807-7530-47EA-B534-61CD4E7B34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35670E-2070-4FB9-BC9D-FE2CC52A4C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F14AA9-22A4-4154-A45E-1EB0150FA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E231E-7A4B-4EF1-AF7C-3F24B5E909D3}" type="datetimeFigureOut">
              <a:rPr lang="en-GB" smtClean="0"/>
              <a:t>03/11/2022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B531F0-A69A-40E7-ACC7-6CC2A2B8B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1BDD42-DDA6-4326-95EB-DF99F87F6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B798E-8C7C-4105-BE43-CFE528899B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283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DBEDE-8D34-4E21-B312-62386B8DF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4C836F-B4EB-4E66-BA87-981AEA8A8B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7749CB-8838-4917-8EF8-17A4FCC522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C01132-0999-4E6E-A3A7-168F47AE88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32A6B6-1873-47B8-BBE7-6D3754E309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0C3EE6-D127-45BB-8637-C9A39310B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E231E-7A4B-4EF1-AF7C-3F24B5E909D3}" type="datetimeFigureOut">
              <a:rPr lang="en-GB" smtClean="0"/>
              <a:t>03/11/2022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9E30E2-9AA9-4BFE-9DDB-A4AB6DFE3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5C0260-7F39-4EDF-A733-FAB18FC41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B798E-8C7C-4105-BE43-CFE528899B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536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27F74-7144-4F6C-91A2-3C45C9C22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FE15C1-3E0B-4F65-85A7-F304DA506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E231E-7A4B-4EF1-AF7C-3F24B5E909D3}" type="datetimeFigureOut">
              <a:rPr lang="en-GB" smtClean="0"/>
              <a:t>03/11/2022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D390E3-E1C6-4F82-A768-6FC36D378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7349F3-341A-47DD-BF9E-3AC4BA935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B798E-8C7C-4105-BE43-CFE528899B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276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FE189C-9A98-46BD-89B6-F46CA7981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E231E-7A4B-4EF1-AF7C-3F24B5E909D3}" type="datetimeFigureOut">
              <a:rPr lang="en-GB" smtClean="0"/>
              <a:t>03/11/2022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EF513C-24EB-47FF-90AC-F5C13BFEE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C783B2-B449-4116-999F-774463882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B798E-8C7C-4105-BE43-CFE528899B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00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20059-C83D-47FA-815B-A167F8963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3E2D2-88C8-4920-9AAC-DABCD63E5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2B5B92-940D-4C1B-89E5-3B9681CCB8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BA09BA-E338-40EF-A922-306532C90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E231E-7A4B-4EF1-AF7C-3F24B5E909D3}" type="datetimeFigureOut">
              <a:rPr lang="en-GB" smtClean="0"/>
              <a:t>03/11/2022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EB31B5-FB03-4AA2-A375-E6C954983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33A2DC-681E-4316-AEE0-75A43B9C4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B798E-8C7C-4105-BE43-CFE528899B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678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F0F89-A73E-4F2E-ABC5-E0CFBD875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F2C893-95A4-4AA4-8A9E-DE7A7AD3C4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F617FF-BC6B-4193-ACE5-DD89A266C6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CF4941-D06B-431F-B320-9B6EF3D8F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E231E-7A4B-4EF1-AF7C-3F24B5E909D3}" type="datetimeFigureOut">
              <a:rPr lang="en-GB" smtClean="0"/>
              <a:t>03/11/2022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53AC41-B555-4702-8D03-4EBD91C84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55FD25-2968-4A1C-B190-A780787A9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B798E-8C7C-4105-BE43-CFE528899B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244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7CAD04-8984-45D3-80CA-5383FC75B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311A6B-C611-478E-B6F0-317D2E1775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05541-76A5-4A9F-9EB7-9DC2DC4480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E231E-7A4B-4EF1-AF7C-3F24B5E909D3}" type="datetimeFigureOut">
              <a:rPr lang="en-GB" smtClean="0"/>
              <a:t>03/11/2022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848FFB-053B-4E32-B2ED-D8A9FC16F3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5EDA7D-33F4-4048-B9A8-0FBCE9FBF9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B798E-8C7C-4105-BE43-CFE528899B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929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-92075"/>
            <a:ext cx="10515600" cy="1325563"/>
          </a:xfrm>
        </p:spPr>
        <p:txBody>
          <a:bodyPr/>
          <a:lstStyle/>
          <a:p>
            <a:r>
              <a:rPr lang="en-US" b="1" dirty="0"/>
              <a:t>We are  going to “stomp” out bullying</a:t>
            </a:r>
          </a:p>
        </p:txBody>
      </p:sp>
      <p:pic>
        <p:nvPicPr>
          <p:cNvPr id="4" name="Content Placeholder 3" descr="Image result for take a stand against bullying posters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60170" y="876041"/>
            <a:ext cx="67818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871C1768-441E-46AE-A466-68EA81653B6E}"/>
              </a:ext>
            </a:extLst>
          </p:cNvPr>
          <p:cNvSpPr txBox="1">
            <a:spLocks/>
          </p:cNvSpPr>
          <p:nvPr/>
        </p:nvSpPr>
        <p:spPr>
          <a:xfrm>
            <a:off x="899160" y="543268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latin typeface="+mn-lt"/>
              </a:rPr>
              <a:t>S.T.O.M.P. Day </a:t>
            </a:r>
            <a:r>
              <a:rPr lang="en-US" b="1" dirty="0"/>
              <a:t>in  National Anti-Bullying Week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25</Words>
  <Application>Microsoft Office PowerPoint</Application>
  <PresentationFormat>Widescreen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We are  going to “stomp” out bullying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are  going to “stomp” out bullying</dc:title>
  <dc:creator>Helen Giblett</dc:creator>
  <cp:lastModifiedBy>Helen Giblett</cp:lastModifiedBy>
  <cp:revision>1</cp:revision>
  <dcterms:created xsi:type="dcterms:W3CDTF">2022-11-03T15:06:59Z</dcterms:created>
  <dcterms:modified xsi:type="dcterms:W3CDTF">2022-11-03T15:08:19Z</dcterms:modified>
</cp:coreProperties>
</file>